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1495-061C-4E81-A142-CD4A1910571C}" type="datetimeFigureOut">
              <a:rPr lang="it-IT" smtClean="0"/>
              <a:pPr/>
              <a:t>15/10/2014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128E-00E8-43EC-8284-07D228B119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hyperlink" Target="mailto:e.bitocchi@univpm.it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gb.cnr.it/obilab/didattica/Basic-R-Ancona2014" TargetMode="External"/><Relationship Id="rId11" Type="http://schemas.openxmlformats.org/officeDocument/2006/relationships/hyperlink" Target="http://www.google.it/url?sa=i&amp;rct=j&amp;q=EPPENDORF+DNA&amp;source=images&amp;cd=&amp;cad=rja&amp;docid=xt84h4KCwIi9UM&amp;tbnid=feMykpnKnQRKvM:&amp;ved=0CAUQjRw&amp;url=http://blawgit.com/2010/03/30/judges-invalidates-patent-claims-on-breast-cancer-gene/&amp;ei=sZMkUu2RMvCa1AXDx4HgAQ&amp;bvm=bv.51495398,d.d2k&amp;psig=AFQjCNG8BpbSe_zX_Um3dsaZBdm_ifzWoA&amp;ust=1378215210703991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gif"/><Relationship Id="rId10" Type="http://schemas.openxmlformats.org/officeDocument/2006/relationships/image" Target="../media/image7.png"/><Relationship Id="rId4" Type="http://schemas.openxmlformats.org/officeDocument/2006/relationships/image" Target="../media/image3.emf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magine 24" descr="imagesU200ZM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8920" y="5148064"/>
            <a:ext cx="2285508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magine 4" descr="obilab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572" y="160660"/>
            <a:ext cx="2096872" cy="864096"/>
          </a:xfrm>
          <a:prstGeom prst="rect">
            <a:avLst/>
          </a:prstGeom>
        </p:spPr>
      </p:pic>
      <p:pic>
        <p:nvPicPr>
          <p:cNvPr id="6" name="Immagin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59308"/>
            <a:ext cx="108013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download2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17232" y="35496"/>
            <a:ext cx="1116330" cy="111442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0" y="1115616"/>
            <a:ext cx="685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Century Gothic" pitchFamily="34" charset="0"/>
              </a:rPr>
              <a:t>Corso</a:t>
            </a:r>
          </a:p>
          <a:p>
            <a:pPr algn="ctr"/>
            <a:r>
              <a:rPr lang="it-IT" sz="4400" b="1" dirty="0" smtClean="0">
                <a:latin typeface="Century Gothic" pitchFamily="34" charset="0"/>
              </a:rPr>
              <a:t>‘</a:t>
            </a:r>
            <a:r>
              <a:rPr lang="it-IT" sz="4400" b="1" dirty="0" err="1" smtClean="0">
                <a:latin typeface="Century Gothic" pitchFamily="34" charset="0"/>
              </a:rPr>
              <a:t>Basic</a:t>
            </a:r>
            <a:r>
              <a:rPr lang="it-IT" sz="4400" b="1" dirty="0" smtClean="0">
                <a:latin typeface="Century Gothic" pitchFamily="34" charset="0"/>
              </a:rPr>
              <a:t> R’</a:t>
            </a:r>
          </a:p>
          <a:p>
            <a:pPr algn="ctr"/>
            <a:endParaRPr lang="it-IT" sz="1000" b="1" dirty="0" smtClean="0">
              <a:latin typeface="Century Gothic" pitchFamily="34" charset="0"/>
            </a:endParaRPr>
          </a:p>
          <a:p>
            <a:pPr algn="ctr"/>
            <a:r>
              <a:rPr lang="it-IT" b="1" dirty="0" smtClean="0">
                <a:latin typeface="Century Gothic" pitchFamily="34" charset="0"/>
              </a:rPr>
              <a:t>Ancona, 6-8 novembre 2014</a:t>
            </a:r>
          </a:p>
          <a:p>
            <a:pPr algn="ctr"/>
            <a:r>
              <a:rPr lang="it-IT" sz="1400" b="1" dirty="0" smtClean="0">
                <a:latin typeface="Century Gothic" pitchFamily="34" charset="0"/>
              </a:rPr>
              <a:t>Atelier Informatico </a:t>
            </a:r>
            <a:r>
              <a:rPr lang="it-IT" sz="1400" b="1" dirty="0" smtClean="0">
                <a:latin typeface="Century Gothic" pitchFamily="34" charset="0"/>
              </a:rPr>
              <a:t>del Dipartimento di Scienze Agrarie, Alimentari e Ambientali, Università </a:t>
            </a:r>
            <a:r>
              <a:rPr lang="it-IT" sz="1400" b="1" dirty="0" err="1" smtClean="0">
                <a:latin typeface="Century Gothic" pitchFamily="34" charset="0"/>
              </a:rPr>
              <a:t>Politecnica</a:t>
            </a:r>
            <a:r>
              <a:rPr lang="it-IT" sz="1400" b="1" dirty="0" smtClean="0">
                <a:latin typeface="Century Gothic" pitchFamily="34" charset="0"/>
              </a:rPr>
              <a:t> delle Marche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8551101"/>
            <a:ext cx="6858000" cy="6155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Info e iscrizioni:</a:t>
            </a:r>
            <a:r>
              <a:rPr lang="it-IT" dirty="0" smtClean="0"/>
              <a:t> </a:t>
            </a:r>
            <a:r>
              <a:rPr lang="it-IT" sz="1600" dirty="0" smtClean="0">
                <a:hlinkClick r:id="rId6"/>
              </a:rPr>
              <a:t>http://www.igb.cnr.it/</a:t>
            </a:r>
            <a:r>
              <a:rPr lang="it-IT" sz="1600" dirty="0" err="1" smtClean="0">
                <a:hlinkClick r:id="rId6"/>
              </a:rPr>
              <a:t>obilab</a:t>
            </a:r>
            <a:r>
              <a:rPr lang="it-IT" sz="1600" dirty="0" smtClean="0">
                <a:hlinkClick r:id="rId6"/>
              </a:rPr>
              <a:t>/didattica/Basic-R-Ancona2014</a:t>
            </a:r>
            <a:r>
              <a:rPr lang="it-IT" sz="1600" dirty="0" smtClean="0"/>
              <a:t>;</a:t>
            </a:r>
          </a:p>
          <a:p>
            <a:pPr algn="ctr"/>
            <a:r>
              <a:rPr lang="it-IT" sz="1600" dirty="0" smtClean="0"/>
              <a:t>Dott.ssa Elena Bitocchi, </a:t>
            </a:r>
            <a:r>
              <a:rPr lang="it-IT" sz="1600" dirty="0" smtClean="0">
                <a:hlinkClick r:id="rId7"/>
              </a:rPr>
              <a:t>e.bitocchi@univpm.it</a:t>
            </a:r>
            <a:r>
              <a:rPr lang="it-IT" sz="1600" dirty="0" smtClean="0"/>
              <a:t>;  071 2204280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0" y="655353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 smtClean="0"/>
              <a:t>Lo scopo del corso è di fornire indicazioni di base e i concetti introduttivi sull'ambiente e sull’utilizzo del software R </a:t>
            </a:r>
            <a:r>
              <a:rPr lang="it-IT" i="1" dirty="0" smtClean="0"/>
              <a:t>per la </a:t>
            </a:r>
            <a:r>
              <a:rPr lang="it-IT" i="1" dirty="0" smtClean="0"/>
              <a:t>ricerca in biologia.</a:t>
            </a:r>
            <a:endParaRPr lang="it-IT" i="1" dirty="0"/>
          </a:p>
        </p:txBody>
      </p:sp>
      <p:pic>
        <p:nvPicPr>
          <p:cNvPr id="12" name="Picture 2" descr="C:\Users\user\Desktop\Università\Convegni-concorsi-premi\PREMIO_UNASA\MondoLavoro\foto_1\P103098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0688" y="3995936"/>
            <a:ext cx="1314146" cy="17521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3" name="Picture 14" descr="ge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80728" y="3635896"/>
            <a:ext cx="1490695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16" name="Picture 30" descr="dna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3707904"/>
            <a:ext cx="649577" cy="6480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7" name="Gruppo 16"/>
          <p:cNvGrpSpPr/>
          <p:nvPr/>
        </p:nvGrpSpPr>
        <p:grpSpPr>
          <a:xfrm>
            <a:off x="332656" y="4932040"/>
            <a:ext cx="576064" cy="720080"/>
            <a:chOff x="504256" y="18890350"/>
            <a:chExt cx="1656184" cy="1573195"/>
          </a:xfrm>
        </p:grpSpPr>
        <p:sp>
          <p:nvSpPr>
            <p:cNvPr id="18" name="Rettangolo 17"/>
            <p:cNvSpPr/>
            <p:nvPr/>
          </p:nvSpPr>
          <p:spPr>
            <a:xfrm>
              <a:off x="504256" y="18890350"/>
              <a:ext cx="1656184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" name="Picture 2" descr="http://blawgit.com/wp-content/uploads/2010/03/eppendorf_open.png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977085" flipH="1">
              <a:off x="762558" y="18959626"/>
              <a:ext cx="1063545" cy="150391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" name="Picture 4" descr="https://encrypted-tbn1.gstatic.com/images?q=tbn:ANd9GcQiUQhxP1fvAfMoOpeNkDUegxQYa756v_hNWivUePbZIdGS9f1j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648" y="5614798"/>
            <a:ext cx="1142385" cy="7343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11" name="Immagine 10" descr="workbench_r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520280" y="3491880"/>
            <a:ext cx="2276872" cy="17549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magine 19" descr="iml-3-full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37112" y="3635896"/>
            <a:ext cx="2142386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magine 23" descr="untitled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06182" y="4734677"/>
            <a:ext cx="1939852" cy="15121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ttangolo 25"/>
          <p:cNvSpPr/>
          <p:nvPr/>
        </p:nvSpPr>
        <p:spPr>
          <a:xfrm>
            <a:off x="0" y="7254957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Docenti</a:t>
            </a:r>
            <a:endParaRPr lang="it-IT" dirty="0" smtClean="0"/>
          </a:p>
          <a:p>
            <a:pPr algn="just"/>
            <a:r>
              <a:rPr lang="it-IT" dirty="0" smtClean="0"/>
              <a:t>Dott.ssa </a:t>
            </a:r>
            <a:r>
              <a:rPr lang="it-IT" b="1" dirty="0" smtClean="0"/>
              <a:t>Enza Colonna, </a:t>
            </a:r>
            <a:r>
              <a:rPr lang="it-IT" dirty="0" err="1" smtClean="0"/>
              <a:t>Institute</a:t>
            </a:r>
            <a:r>
              <a:rPr lang="it-IT" dirty="0" smtClean="0"/>
              <a:t> of </a:t>
            </a:r>
            <a:r>
              <a:rPr lang="it-IT" dirty="0" err="1" smtClean="0"/>
              <a:t>Genetics</a:t>
            </a:r>
            <a:r>
              <a:rPr lang="it-IT" dirty="0" smtClean="0"/>
              <a:t> and </a:t>
            </a:r>
            <a:r>
              <a:rPr lang="it-IT" dirty="0" err="1" smtClean="0"/>
              <a:t>Biophysics</a:t>
            </a:r>
            <a:r>
              <a:rPr lang="it-IT" dirty="0" smtClean="0"/>
              <a:t> (ABT), Napoli; </a:t>
            </a:r>
          </a:p>
          <a:p>
            <a:pPr algn="just"/>
            <a:r>
              <a:rPr lang="it-IT" dirty="0" smtClean="0"/>
              <a:t>Dott. </a:t>
            </a:r>
            <a:r>
              <a:rPr lang="it-IT" b="1" dirty="0" smtClean="0"/>
              <a:t>Francesco </a:t>
            </a:r>
            <a:r>
              <a:rPr lang="it-IT" b="1" dirty="0" err="1" smtClean="0"/>
              <a:t>Musacchia</a:t>
            </a:r>
            <a:r>
              <a:rPr lang="it-IT" dirty="0" smtClean="0"/>
              <a:t>, Stazione Zoologica A. </a:t>
            </a:r>
            <a:r>
              <a:rPr lang="it-IT" dirty="0" err="1" smtClean="0"/>
              <a:t>Dohrn</a:t>
            </a:r>
            <a:r>
              <a:rPr lang="it-IT" dirty="0" smtClean="0"/>
              <a:t>, Napoli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95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6</cp:revision>
  <dcterms:created xsi:type="dcterms:W3CDTF">2014-10-14T08:31:12Z</dcterms:created>
  <dcterms:modified xsi:type="dcterms:W3CDTF">2014-10-15T12:54:57Z</dcterms:modified>
</cp:coreProperties>
</file>